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967" r:id="rId3"/>
    <p:sldId id="968" r:id="rId4"/>
    <p:sldId id="980" r:id="rId5"/>
    <p:sldId id="976" r:id="rId6"/>
    <p:sldId id="982" r:id="rId7"/>
    <p:sldId id="981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59" autoAdjust="0"/>
    <p:restoredTop sz="82508" autoAdjust="0"/>
  </p:normalViewPr>
  <p:slideViewPr>
    <p:cSldViewPr>
      <p:cViewPr varScale="1">
        <p:scale>
          <a:sx n="151" d="100"/>
          <a:sy n="151" d="100"/>
        </p:scale>
        <p:origin x="192" y="13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4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22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09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37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3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8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2:4-10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6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938" indent="-7938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As you come to him, a living stone rejected by men but in the sight of God chosen and precious,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you yourselves like living stones are being built up as a spiritual house, to be a holy priesthood, to offer spiritual sacrifices acceptable to God through Jesus Christ.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it stands in Scripture: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“Behold, I am laying in Zion a stone,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cornerstone chosen and precious,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whoever believes in him will not be put to shame.”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  has become the cornerstone,”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 and a rock of offense.” 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4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1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They stumble because they disobey the word, as they were destined to do.</a:t>
            </a: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800" dirty="0">
              <a:solidFill>
                <a:srgbClr val="FFFFFF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you are a chosen race, a royal priesthood, a holy nation, a people for his own possession, that you may proclaim the excellencies of him who called you out of darkness into his marvellous light.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Once you were not a people, but now you are God’s people; once you had not received mercy, but now you have received mercy.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lvl="0" indent="-2032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AU" sz="28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rgbClr val="FFFFFF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6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1403648" y="27847"/>
            <a:ext cx="648072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might be ‘shamed’ before the world,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God’s eyes, God’s people will be honoured.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16271" y="795126"/>
            <a:ext cx="912772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Temple was seen as the place of God’s presence with His people.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time when the Glory of God dwelled in the Temple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the time of Ezekiel, the Glory of God left the Temple and didn’t return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1547664" y="2857500"/>
            <a:ext cx="5707857" cy="28233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omic Sans MS" panose="030F0902030302020204" pitchFamily="66" charset="0"/>
              </a:rPr>
              <a:t>Mark 12:  (ESV)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baseline="30000" dirty="0">
                <a:latin typeface="Comic Sans MS" panose="030F0902030302020204" pitchFamily="66" charset="0"/>
              </a:rPr>
              <a:t>10 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Have you not read this Scripture: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  <a:p>
            <a:pPr marL="609600" marR="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US" sz="2000" dirty="0">
                <a:latin typeface="Comic Sans MS" panose="030F0902030302020204" pitchFamily="66" charset="0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“ ‘The stone that the builders rejected </a:t>
            </a:r>
            <a:endParaRPr lang="en-US" sz="2000" dirty="0">
              <a:latin typeface="Comic Sans MS" panose="030F0902030302020204" pitchFamily="66" charset="0"/>
            </a:endParaRPr>
          </a:p>
          <a:p>
            <a:pPr marL="609600" marR="0" indent="-203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has become the cornerstone;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  <a:p>
            <a:pPr marL="609600" marR="0" indent="-609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US" sz="2000" dirty="0">
                <a:latin typeface="Comic Sans MS" panose="030F0902030302020204" pitchFamily="66" charset="0"/>
              </a:rPr>
              <a:t>	</a:t>
            </a:r>
            <a:r>
              <a:rPr lang="en-US" sz="2000" b="1" baseline="30000" dirty="0">
                <a:latin typeface="Comic Sans MS" panose="030F0902030302020204" pitchFamily="66" charset="0"/>
              </a:rPr>
              <a:t>11 </a:t>
            </a:r>
            <a:r>
              <a:rPr lang="en-US" sz="2000" dirty="0">
                <a:latin typeface="Comic Sans MS" panose="030F0902030302020204" pitchFamily="66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this was the Lord’s doing, </a:t>
            </a:r>
            <a:endParaRPr lang="en-US" sz="2000" dirty="0">
              <a:latin typeface="Comic Sans MS" panose="030F0902030302020204" pitchFamily="66" charset="0"/>
            </a:endParaRPr>
          </a:p>
          <a:p>
            <a:pPr marL="609600" marR="0" indent="-203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and it is marvelous in our eyes’?”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1739193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Jesus, God returned to His Temple;  Was rejected;  Put on trial;  Executed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-662" y="2065126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would build a new ‘living’ Temple (the church)</a:t>
            </a:r>
          </a:p>
        </p:txBody>
      </p:sp>
    </p:spTree>
    <p:extLst>
      <p:ext uri="{BB962C8B-B14F-4D97-AF65-F5344CB8AC3E}">
        <p14:creationId xmlns:p14="http://schemas.microsoft.com/office/powerpoint/2010/main" val="10086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animBg="1"/>
      <p:bldP spid="9" grpId="0"/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661" y="0"/>
            <a:ext cx="9143339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Acts 4: (ESV) </a:t>
            </a:r>
            <a:endParaRPr lang="en-A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Peter, filled with the Holy Spirit, said to them, “Rulers of the people and elders,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are being examined today concerning a good deed done to a crippled man, by what means this man has been healed,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it be known to all of you and to all the people of Israel that by the name of Jesus Christ of Nazareth, </a:t>
            </a:r>
            <a:r>
              <a:rPr lang="en-AU" sz="24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whom you crucified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whom God raised from the dead—by him this man is standing before you well.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Jesus is the stone that was rejected by you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builders,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has become the cornerstone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there is salvation in no one else, for there is no other name under heaven given among men by which we must be saved.”</a:t>
            </a:r>
            <a:r>
              <a:rPr lang="en-AU" sz="2400" dirty="0"/>
              <a:t> </a:t>
            </a:r>
            <a:endParaRPr lang="en-US" sz="28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4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1403648" y="27847"/>
            <a:ext cx="648072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might be ‘shamed’ before the world,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God’s eyes, God’s people will be honoured.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16271" y="795126"/>
            <a:ext cx="912772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Temple was seen as the place of God’s presence with His people.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time when the Glory of God dwelled in the Temple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the time of Ezekiel, the Glory of God left the Temple and didn’t return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755576" y="2646416"/>
            <a:ext cx="7776864" cy="4221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you yourselves like living stones are being built up as a spiritual house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1739193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Jesus, God returned to His Temple;  Was rejected;  Put on trial;  Executed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banned from temple...  Jesus would build a new ‘living’ Temple (the church)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-1" y="2302879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– the ‘Living stone’ rejected by men – chosen and precious to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53FAA8-BE05-B240-A9F7-57DAEC268A29}"/>
              </a:ext>
            </a:extLst>
          </p:cNvPr>
          <p:cNvSpPr txBox="1"/>
          <p:nvPr/>
        </p:nvSpPr>
        <p:spPr>
          <a:xfrm>
            <a:off x="-1" y="3064879"/>
            <a:ext cx="912772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faith in Jesus, we come together as the people of God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crave the pure word of God, we grow together in deeper love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building us (as the gathered people of God) into His Spiritual home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building His gathered people (the church) into a Holy Priesthood </a:t>
            </a:r>
          </a:p>
        </p:txBody>
      </p:sp>
    </p:spTree>
    <p:extLst>
      <p:ext uri="{BB962C8B-B14F-4D97-AF65-F5344CB8AC3E}">
        <p14:creationId xmlns:p14="http://schemas.microsoft.com/office/powerpoint/2010/main" val="31890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1403648" y="27847"/>
            <a:ext cx="648072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might be ‘shamed’ before the world,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God’s eyes, God’s people will be honoured.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16271" y="795126"/>
            <a:ext cx="912772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Temple was seen as the place of God’s presence with His people.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time when the Glory of God dwelled in the Temple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in the time of Ezekiel, the Glory of God left the Temple and didn’t return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-1" y="2644084"/>
            <a:ext cx="9127728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you yourselves like living stones are being built up as a spiritual house to be a holy priesthood, to offer spiritual sacrifices acceptable to God through Jesus Christ.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1739193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Jesus, God returned to His Temple;  Was rejected;  Put on trial;  Executed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banned from temple...  Jesus would build a new ‘living’ Temple (the church)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-1" y="2302879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– the ‘Living stone’ rejected by men – chosen and precious to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53FAA8-BE05-B240-A9F7-57DAEC268A29}"/>
              </a:ext>
            </a:extLst>
          </p:cNvPr>
          <p:cNvSpPr txBox="1"/>
          <p:nvPr/>
        </p:nvSpPr>
        <p:spPr>
          <a:xfrm>
            <a:off x="197105" y="3356241"/>
            <a:ext cx="873219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faith in Jesus, we come together as the people of God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crave the pure word of God, we grow together in deeper love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building us (as the gathered people of God) into His Spiritual home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building His gathered people (the church) into a Holy Priesthood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6AABA4-68BB-7742-9398-35C3B93562C7}"/>
              </a:ext>
            </a:extLst>
          </p:cNvPr>
          <p:cNvSpPr txBox="1"/>
          <p:nvPr/>
        </p:nvSpPr>
        <p:spPr>
          <a:xfrm>
            <a:off x="737318" y="4543608"/>
            <a:ext cx="83890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offer acceptable spiritual sacrifices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38A769-754A-D14F-A1F5-1372584D4849}"/>
              </a:ext>
            </a:extLst>
          </p:cNvPr>
          <p:cNvSpPr txBox="1"/>
          <p:nvPr/>
        </p:nvSpPr>
        <p:spPr>
          <a:xfrm>
            <a:off x="4842438" y="4589234"/>
            <a:ext cx="304193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Righteous living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Adoring praise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Witnessing to the Gospel</a:t>
            </a:r>
          </a:p>
        </p:txBody>
      </p:sp>
    </p:spTree>
    <p:extLst>
      <p:ext uri="{BB962C8B-B14F-4D97-AF65-F5344CB8AC3E}">
        <p14:creationId xmlns:p14="http://schemas.microsoft.com/office/powerpoint/2010/main" val="5236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114614</TotalTime>
  <Words>943</Words>
  <Application>Microsoft Macintosh PowerPoint</Application>
  <PresentationFormat>On-screen Show (16:10)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1924</cp:revision>
  <cp:lastPrinted>2020-10-16T07:15:10Z</cp:lastPrinted>
  <dcterms:created xsi:type="dcterms:W3CDTF">2016-11-04T06:28:01Z</dcterms:created>
  <dcterms:modified xsi:type="dcterms:W3CDTF">2020-10-16T07:21:38Z</dcterms:modified>
</cp:coreProperties>
</file>